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89F5063-240A-4C19-AFC1-9A6FE46F84F5}" type="datetimeFigureOut">
              <a:rPr lang="ru-RU" smtClean="0"/>
              <a:t>28.01.2014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DAC0241-A49C-4C6E-89A8-722F6E90928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5063-240A-4C19-AFC1-9A6FE46F84F5}" type="datetimeFigureOut">
              <a:rPr lang="ru-RU" smtClean="0"/>
              <a:t>28.01.2014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C0241-A49C-4C6E-89A8-722F6E9092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5063-240A-4C19-AFC1-9A6FE46F84F5}" type="datetimeFigureOut">
              <a:rPr lang="ru-RU" smtClean="0"/>
              <a:t>28.01.2014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C0241-A49C-4C6E-89A8-722F6E9092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89F5063-240A-4C19-AFC1-9A6FE46F84F5}" type="datetimeFigureOut">
              <a:rPr lang="ru-RU" smtClean="0"/>
              <a:t>28.01.2014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DAC0241-A49C-4C6E-89A8-722F6E90928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89F5063-240A-4C19-AFC1-9A6FE46F84F5}" type="datetimeFigureOut">
              <a:rPr lang="ru-RU" smtClean="0"/>
              <a:t>28.01.2014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DAC0241-A49C-4C6E-89A8-722F6E90928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5063-240A-4C19-AFC1-9A6FE46F84F5}" type="datetimeFigureOut">
              <a:rPr lang="ru-RU" smtClean="0"/>
              <a:t>28.01.2014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C0241-A49C-4C6E-89A8-722F6E90928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5063-240A-4C19-AFC1-9A6FE46F84F5}" type="datetimeFigureOut">
              <a:rPr lang="ru-RU" smtClean="0"/>
              <a:t>28.01.2014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C0241-A49C-4C6E-89A8-722F6E90928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89F5063-240A-4C19-AFC1-9A6FE46F84F5}" type="datetimeFigureOut">
              <a:rPr lang="ru-RU" smtClean="0"/>
              <a:t>28.01.2014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DAC0241-A49C-4C6E-89A8-722F6E90928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5063-240A-4C19-AFC1-9A6FE46F84F5}" type="datetimeFigureOut">
              <a:rPr lang="ru-RU" smtClean="0"/>
              <a:t>28.01.2014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C0241-A49C-4C6E-89A8-722F6E9092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89F5063-240A-4C19-AFC1-9A6FE46F84F5}" type="datetimeFigureOut">
              <a:rPr lang="ru-RU" smtClean="0"/>
              <a:t>28.01.2014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DAC0241-A49C-4C6E-89A8-722F6E909282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89F5063-240A-4C19-AFC1-9A6FE46F84F5}" type="datetimeFigureOut">
              <a:rPr lang="ru-RU" smtClean="0"/>
              <a:t>28.01.2014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DAC0241-A49C-4C6E-89A8-722F6E909282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89F5063-240A-4C19-AFC1-9A6FE46F84F5}" type="datetimeFigureOut">
              <a:rPr lang="ru-RU" smtClean="0"/>
              <a:t>28.01.2014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DAC0241-A49C-4C6E-89A8-722F6E90928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7744" y="260648"/>
            <a:ext cx="6190456" cy="6120680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Ребенок учится тому,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что видит у себя в дому -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родители пример ему.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Кто при жене и детях груб,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кому язык распутства люб -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пусть помнит,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что с лихвой получит от них все то,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чему их учит.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Коль видят нас и слышат дети -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мы за слова свои и за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дела 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ответе!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Легко толкнуть детей на нехороший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путь!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Держи в приличии свой дом,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чтобы не каяться потом!</a:t>
            </a:r>
          </a:p>
        </p:txBody>
      </p:sp>
    </p:spTree>
    <p:extLst>
      <p:ext uri="{BB962C8B-B14F-4D97-AF65-F5344CB8AC3E}">
        <p14:creationId xmlns:p14="http://schemas.microsoft.com/office/powerpoint/2010/main" val="3480059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7744" y="260648"/>
            <a:ext cx="6408712" cy="6336704"/>
          </a:xfrm>
        </p:spPr>
        <p:txBody>
          <a:bodyPr>
            <a:normAutofit/>
          </a:bodyPr>
          <a:lstStyle/>
          <a:p>
            <a:r>
              <a:rPr lang="ru-RU" dirty="0"/>
              <a:t>• </a:t>
            </a:r>
            <a:r>
              <a:rPr lang="ru-RU" sz="1800" dirty="0"/>
              <a:t>Если ребенка хвалят, он учится быть </a:t>
            </a:r>
            <a:r>
              <a:rPr lang="ru-RU" sz="1800" dirty="0" smtClean="0"/>
              <a:t>благодарным и уверенным в себе.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• Если ребенок растет в честности , он учится быть справедливым.</a:t>
            </a:r>
            <a:br>
              <a:rPr lang="ru-RU" sz="1800" dirty="0"/>
            </a:br>
            <a:r>
              <a:rPr lang="ru-RU" sz="1800" dirty="0"/>
              <a:t>• Если ребенка поддерживают, он учится ценить себя.</a:t>
            </a:r>
            <a:br>
              <a:rPr lang="ru-RU" sz="1800" dirty="0"/>
            </a:br>
            <a:r>
              <a:rPr lang="ru-RU" sz="1800" dirty="0"/>
              <a:t>• Если ребенка критикуют, он учится </a:t>
            </a:r>
            <a:r>
              <a:rPr lang="ru-RU" sz="1800" dirty="0" smtClean="0"/>
              <a:t>ненавидеть и обвинять.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• Если ребенок живет во вражде, он учится </a:t>
            </a:r>
            <a:r>
              <a:rPr lang="ru-RU" sz="1800" dirty="0" smtClean="0"/>
              <a:t>агрессивности.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• Если ребенка высмеивают, он становится замкнутым.</a:t>
            </a:r>
            <a:br>
              <a:rPr lang="ru-RU" sz="1800" dirty="0"/>
            </a:br>
            <a:r>
              <a:rPr lang="ru-RU" sz="1800" dirty="0"/>
              <a:t>• Если ребенок растет в упреках, он учится жить с чувством вины .</a:t>
            </a:r>
            <a:br>
              <a:rPr lang="ru-RU" sz="1800" dirty="0"/>
            </a:br>
            <a:r>
              <a:rPr lang="ru-RU" sz="1800" dirty="0"/>
              <a:t>• Если ребенок растет в терпимости, он учится принимать других.</a:t>
            </a:r>
            <a:br>
              <a:rPr lang="ru-RU" sz="1800" dirty="0"/>
            </a:br>
            <a:r>
              <a:rPr lang="ru-RU" sz="1800" dirty="0"/>
              <a:t>• Если ребенок живет в безопасности, он учится верить в людей.</a:t>
            </a:r>
            <a:br>
              <a:rPr lang="ru-RU" sz="1800" dirty="0"/>
            </a:br>
            <a:r>
              <a:rPr lang="ru-RU" sz="1800" dirty="0"/>
              <a:t>• Если ребенок живет в понимании, он учится находить любовь в этом мире.</a:t>
            </a:r>
          </a:p>
        </p:txBody>
      </p:sp>
    </p:spTree>
    <p:extLst>
      <p:ext uri="{BB962C8B-B14F-4D97-AF65-F5344CB8AC3E}">
        <p14:creationId xmlns:p14="http://schemas.microsoft.com/office/powerpoint/2010/main" val="196795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</TotalTime>
  <Words>18</Words>
  <Application>Microsoft Office PowerPoint</Application>
  <PresentationFormat>Экран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Эркер</vt:lpstr>
      <vt:lpstr>Ребенок учится тому, что видит у себя в дому - родители пример ему.  Кто при жене и детях груб, кому язык распутства люб - пусть помнит, что с лихвой получит от них все то, чему их учит.  Коль видят нас и слышат дети - мы за слова свои и за дела в ответе! Легко толкнуть детей на нехороший путь! Держи в приличии свой дом, чтобы не каяться потом!</vt:lpstr>
      <vt:lpstr>• Если ребенка хвалят, он учится быть благодарным и уверенным в себе. • Если ребенок растет в честности , он учится быть справедливым. • Если ребенка поддерживают, он учится ценить себя. • Если ребенка критикуют, он учится ненавидеть и обвинять. • Если ребенок живет во вражде, он учится агрессивности. • Если ребенка высмеивают, он становится замкнутым. • Если ребенок растет в упреках, он учится жить с чувством вины . • Если ребенок растет в терпимости, он учится принимать других. • Если ребенок живет в безопасности, он учится верить в людей. • Если ребенок живет в понимании, он учится находить любовь в этом мире.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Ребенок учится тому, что видит у себя в дому - родители пример ему.  Кто при жене и детях груб, кому язык распутства люб - пусть помнит, что с лихвой получит от них все то, чему их учит.  Коль видят нас и слышат дети - мы за слова свои и за дела в ответе! Легко толкнуть детей на нехороший путь! Держи в приличии свой дом, чтобы не каяться потом!</dc:title>
  <dc:creator>207-1</dc:creator>
  <cp:lastModifiedBy>207-1</cp:lastModifiedBy>
  <cp:revision>1</cp:revision>
  <dcterms:created xsi:type="dcterms:W3CDTF">2014-01-28T10:19:39Z</dcterms:created>
  <dcterms:modified xsi:type="dcterms:W3CDTF">2014-01-28T10:27:57Z</dcterms:modified>
</cp:coreProperties>
</file>